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4" r:id="rId4"/>
    <p:sldId id="259" r:id="rId5"/>
    <p:sldId id="261" r:id="rId6"/>
    <p:sldId id="264" r:id="rId7"/>
    <p:sldId id="266" r:id="rId8"/>
    <p:sldId id="267" r:id="rId9"/>
    <p:sldId id="268" r:id="rId10"/>
    <p:sldId id="281" r:id="rId11"/>
    <p:sldId id="270" r:id="rId12"/>
    <p:sldId id="271" r:id="rId13"/>
    <p:sldId id="272" r:id="rId14"/>
    <p:sldId id="273" r:id="rId15"/>
    <p:sldId id="286" r:id="rId16"/>
    <p:sldId id="274" r:id="rId17"/>
    <p:sldId id="275" r:id="rId18"/>
    <p:sldId id="278" r:id="rId19"/>
    <p:sldId id="279" r:id="rId20"/>
    <p:sldId id="280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ф\IMG_1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7"/>
            <a:ext cx="9144000" cy="685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Лето 2018\День семьи\20180702_1022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1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83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ф\PA2100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1393" r="7239" b="9767"/>
          <a:stretch/>
        </p:blipFill>
        <p:spPr bwMode="auto">
          <a:xfrm>
            <a:off x="29712" y="0"/>
            <a:ext cx="8955211" cy="60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21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G:\ф\PA2400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12668" r="-450" b="1067"/>
          <a:stretch/>
        </p:blipFill>
        <p:spPr bwMode="auto">
          <a:xfrm>
            <a:off x="0" y="188640"/>
            <a:ext cx="92262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100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ф\PA270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" y="44624"/>
            <a:ext cx="8958744" cy="67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85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ф\PA2700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b="10439"/>
          <a:stretch/>
        </p:blipFill>
        <p:spPr bwMode="auto">
          <a:xfrm>
            <a:off x="56079" y="44624"/>
            <a:ext cx="898363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8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ОРКЕСТР\20180111_1007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4" y="260648"/>
            <a:ext cx="8712967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35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G:\ф\Барбар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6" y="44624"/>
            <a:ext cx="9167936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8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МАСЛЕНИЦА 2020\IMG_20200228_1119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5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510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МАСЛЕНИЦА 2020\IMG-20200228-WA0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5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734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МАСЛЕНИЦА 2020\IMG_20200228_1121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5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73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ф\IMG_6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231"/>
            <a:ext cx="9180512" cy="68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59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МАСЛЕНИЦА 2018\IMG-20180214-WA005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5" y="548680"/>
            <a:ext cx="8640959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198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День Мира\2016-09-21 09.48.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80920" cy="6192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409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графии\ДЕНЬ РОССИЙСКОГО ФЛАГА 2015г\P12107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59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95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ф\IMG_04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6974" r="1855"/>
          <a:stretch/>
        </p:blipFill>
        <p:spPr bwMode="auto">
          <a:xfrm>
            <a:off x="0" y="-1"/>
            <a:ext cx="9144000" cy="70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4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\IMG_81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/>
          <a:stretch/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7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ф\IMG_20201023_093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-16271" r="-1888" b="3932"/>
          <a:stretch/>
        </p:blipFill>
        <p:spPr bwMode="auto">
          <a:xfrm>
            <a:off x="1907704" y="-1035496"/>
            <a:ext cx="5129784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1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ф\IMG-20190708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ф\P3130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" y="16008"/>
            <a:ext cx="9125680" cy="68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6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ф\P5080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" t="1" b="5406"/>
          <a:stretch/>
        </p:blipFill>
        <p:spPr bwMode="auto">
          <a:xfrm>
            <a:off x="-108521" y="25160"/>
            <a:ext cx="9084629" cy="621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5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ф\P614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666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KDFX Team</dc:creator>
  <cp:lastModifiedBy>Фламинго</cp:lastModifiedBy>
  <cp:revision>9</cp:revision>
  <dcterms:created xsi:type="dcterms:W3CDTF">2021-02-13T23:54:58Z</dcterms:created>
  <dcterms:modified xsi:type="dcterms:W3CDTF">2021-02-15T01:38:59Z</dcterms:modified>
</cp:coreProperties>
</file>